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4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5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3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5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7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7 at 2.1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18955"/>
            <a:ext cx="6689171" cy="1744124"/>
          </a:xfrm>
          <a:prstGeom prst="rect">
            <a:avLst/>
          </a:prstGeom>
        </p:spPr>
      </p:pic>
      <p:pic>
        <p:nvPicPr>
          <p:cNvPr id="6" name="Picture 5" descr="Screen Shot 2017-07-07 at 2.1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4905345"/>
            <a:ext cx="6689171" cy="1611417"/>
          </a:xfrm>
          <a:prstGeom prst="rect">
            <a:avLst/>
          </a:prstGeom>
        </p:spPr>
      </p:pic>
      <p:pic>
        <p:nvPicPr>
          <p:cNvPr id="7" name="Picture 6" descr="analyzing-2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1763079"/>
            <a:ext cx="6689171" cy="1530846"/>
          </a:xfrm>
          <a:prstGeom prst="rect">
            <a:avLst/>
          </a:prstGeom>
        </p:spPr>
      </p:pic>
      <p:pic>
        <p:nvPicPr>
          <p:cNvPr id="8" name="Picture 7" descr="DSC_90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3293922"/>
            <a:ext cx="6689171" cy="16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418471_10201417414792104_8344659361797679398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66" y="2255986"/>
            <a:ext cx="6452218" cy="2402907"/>
          </a:xfrm>
          <a:prstGeom prst="rect">
            <a:avLst/>
          </a:prstGeom>
        </p:spPr>
      </p:pic>
      <p:pic>
        <p:nvPicPr>
          <p:cNvPr id="5" name="Picture 4" descr="DSC_89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66" y="4658893"/>
            <a:ext cx="6452218" cy="1919482"/>
          </a:xfrm>
          <a:prstGeom prst="rect">
            <a:avLst/>
          </a:prstGeom>
        </p:spPr>
      </p:pic>
      <p:pic>
        <p:nvPicPr>
          <p:cNvPr id="6" name="Picture 5" descr="Screen Shot 2017-07-07 at 2.49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66" y="0"/>
            <a:ext cx="6452218" cy="22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5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7 at 2.50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20" y="107116"/>
            <a:ext cx="6539891" cy="2732720"/>
          </a:xfrm>
          <a:prstGeom prst="rect">
            <a:avLst/>
          </a:prstGeom>
        </p:spPr>
      </p:pic>
      <p:pic>
        <p:nvPicPr>
          <p:cNvPr id="5" name="Picture 4" descr="1451488_10203794129485664_4401903335073187224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20" y="4682587"/>
            <a:ext cx="6539891" cy="2175413"/>
          </a:xfrm>
          <a:prstGeom prst="rect">
            <a:avLst/>
          </a:prstGeom>
        </p:spPr>
      </p:pic>
      <p:pic>
        <p:nvPicPr>
          <p:cNvPr id="6" name="Picture 5" descr="10382248_682569285129529_4945895326603493951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20" y="2839836"/>
            <a:ext cx="6539891" cy="20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7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</dc:creator>
  <cp:lastModifiedBy>Nicholas</cp:lastModifiedBy>
  <cp:revision>4</cp:revision>
  <dcterms:created xsi:type="dcterms:W3CDTF">2017-07-07T12:17:43Z</dcterms:created>
  <dcterms:modified xsi:type="dcterms:W3CDTF">2017-07-07T12:52:25Z</dcterms:modified>
</cp:coreProperties>
</file>